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340A6-5CC0-4824-9B09-59DA3370CE7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E0D0D-0F2F-40A3-8E9A-75FC9459A03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Crucible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Arthur Miller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Arthur Miller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795140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Born – New York – 10-17-1915</a:t>
            </a:r>
          </a:p>
          <a:p>
            <a:r>
              <a:rPr lang="en-US" sz="2400" dirty="0" smtClean="0"/>
              <a:t>Childhood happy until Depression – family went bankrupt</a:t>
            </a:r>
          </a:p>
          <a:p>
            <a:r>
              <a:rPr lang="en-US" sz="2400" dirty="0" smtClean="0"/>
              <a:t>Graduated from high school in 1933</a:t>
            </a:r>
          </a:p>
          <a:p>
            <a:r>
              <a:rPr lang="en-US" sz="2400" dirty="0" smtClean="0"/>
              <a:t>Denied admission to Cornell University and U of Michigan</a:t>
            </a:r>
          </a:p>
          <a:p>
            <a:r>
              <a:rPr lang="en-US" sz="2400" dirty="0" smtClean="0"/>
              <a:t>Did odd jobs until finally admitted to U of Michigan</a:t>
            </a:r>
          </a:p>
          <a:p>
            <a:r>
              <a:rPr lang="en-US" sz="2400" dirty="0" smtClean="0"/>
              <a:t>Studied journalism</a:t>
            </a:r>
          </a:p>
          <a:p>
            <a:r>
              <a:rPr lang="en-US" sz="2400" dirty="0" smtClean="0"/>
              <a:t>*Married to Marilyn Monroe – 1956 for 4 years</a:t>
            </a:r>
            <a:endParaRPr lang="en-US" sz="2400" dirty="0"/>
          </a:p>
          <a:p>
            <a:r>
              <a:rPr lang="en-US" sz="2400" dirty="0" smtClean="0"/>
              <a:t>Wrote 26 plays, a novel, collection of short stories, and</a:t>
            </a:r>
          </a:p>
          <a:p>
            <a:r>
              <a:rPr lang="en-US" sz="2400" dirty="0" smtClean="0"/>
              <a:t>    his autobiography</a:t>
            </a:r>
            <a:endParaRPr lang="en-US" sz="2400" i="1" dirty="0"/>
          </a:p>
          <a:p>
            <a:r>
              <a:rPr lang="en-US" sz="2400" i="1" dirty="0" smtClean="0"/>
              <a:t>	-Death of a Salesman    -All My Sons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en-US" sz="2400" i="1" dirty="0" smtClean="0"/>
              <a:t>Broken Glass    -  The Man Who had All the Luck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430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1950’s – Communism scare – after World War I –</a:t>
            </a:r>
          </a:p>
          <a:p>
            <a:r>
              <a:rPr lang="en-US" sz="2400" dirty="0" smtClean="0"/>
              <a:t> McCarthy Hearings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-Committee of Un-American Activities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-threat of nuclear war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-fears Communism infiltrating  government</a:t>
            </a:r>
          </a:p>
          <a:p>
            <a:r>
              <a:rPr lang="en-US" sz="2400" dirty="0" smtClean="0"/>
              <a:t>	-investigated esp. artists, actors, college teachers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-blacklisted – lost jobs, went to Canada or Mexico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-committed suicide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The Crucible</a:t>
            </a:r>
            <a:r>
              <a:rPr lang="en-US" sz="2400" dirty="0" smtClean="0"/>
              <a:t> written as allegory for McCarthyism</a:t>
            </a:r>
          </a:p>
          <a:p>
            <a:r>
              <a:rPr lang="en-US" sz="2400" dirty="0" smtClean="0"/>
              <a:t>	</a:t>
            </a:r>
          </a:p>
          <a:p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782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Allegory</a:t>
            </a:r>
            <a:r>
              <a:rPr lang="en-US" sz="2400" dirty="0" smtClean="0"/>
              <a:t> – representation of a spiritual, moral or other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bstract meaning through the actions of fictional or nonfictional</a:t>
            </a:r>
          </a:p>
          <a:p>
            <a:r>
              <a:rPr lang="en-US" sz="2400" dirty="0" smtClean="0"/>
              <a:t>Characters that serve as symbols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74845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b="1" dirty="0" smtClean="0"/>
              <a:t>Witchcraft </a:t>
            </a:r>
            <a:r>
              <a:rPr lang="en-US" sz="2000" dirty="0" smtClean="0"/>
              <a:t>– Puritans believed in witches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-Old Testament  “Thou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suffer a witch to live.”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-Disease or sudden death could be the result of a spell.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-Anyone, any age could be accused – often elderly women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Puritans</a:t>
            </a:r>
            <a:r>
              <a:rPr lang="en-US" sz="2000" dirty="0" smtClean="0"/>
              <a:t> – Strict and rigid – severe punishments for infractions</a:t>
            </a:r>
          </a:p>
          <a:p>
            <a:r>
              <a:rPr lang="en-US" sz="2000" dirty="0" smtClean="0"/>
              <a:t>	-Blamed the Devil for temptations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-Disapproved of recreation, any pleasure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-Children were viewed as little adults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-Only read the Bible</a:t>
            </a:r>
          </a:p>
          <a:p>
            <a:r>
              <a:rPr lang="en-US" sz="2000"/>
              <a:t>	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Salem Witchcraft Trials in 1692  (tour  Salem Village and witch</a:t>
            </a:r>
          </a:p>
          <a:p>
            <a:r>
              <a:rPr lang="en-US" sz="2000" b="1" dirty="0"/>
              <a:t>m</a:t>
            </a:r>
            <a:r>
              <a:rPr lang="en-US" sz="2000" b="1" dirty="0" smtClean="0"/>
              <a:t>useum  on internet)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5822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Crucible</a:t>
            </a:r>
            <a:r>
              <a:rPr lang="en-US" sz="2400" dirty="0" smtClean="0"/>
              <a:t> – </a:t>
            </a:r>
            <a:r>
              <a:rPr lang="en-US" sz="2400" b="1" dirty="0" smtClean="0"/>
              <a:t>defined – a melting pot or vessel in which crude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ore is heated to a temperature that makes it release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pure metal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-also a severe test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-in this play this is a metaphor – a test designed to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  bring about change or reveal a person’s true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  character – the witchcraft trials were to </a:t>
            </a:r>
            <a:r>
              <a:rPr lang="en-US" sz="2400" b="1" i="1" dirty="0" smtClean="0"/>
              <a:t>burn away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	  the person’s outer shells to reveal true character</a:t>
            </a:r>
            <a:endParaRPr lang="en-US" sz="2400" b="1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240572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Reverend Parris – </a:t>
            </a:r>
          </a:p>
          <a:p>
            <a:r>
              <a:rPr lang="en-US" sz="2000" dirty="0" smtClean="0"/>
              <a:t>Betty Parris – </a:t>
            </a:r>
          </a:p>
          <a:p>
            <a:r>
              <a:rPr lang="en-US" sz="2000" dirty="0" smtClean="0"/>
              <a:t>Abigail Williams – </a:t>
            </a:r>
          </a:p>
          <a:p>
            <a:r>
              <a:rPr lang="en-US" sz="2000" dirty="0" err="1" smtClean="0"/>
              <a:t>Tituba</a:t>
            </a:r>
            <a:r>
              <a:rPr lang="en-US" sz="2000" dirty="0" smtClean="0"/>
              <a:t> – </a:t>
            </a:r>
          </a:p>
          <a:p>
            <a:r>
              <a:rPr lang="en-US" sz="2000" dirty="0" smtClean="0"/>
              <a:t>Mrs. Ann Putnam – </a:t>
            </a:r>
          </a:p>
          <a:p>
            <a:r>
              <a:rPr lang="en-US" sz="2000" dirty="0" smtClean="0"/>
              <a:t>Mary Warren – </a:t>
            </a:r>
          </a:p>
          <a:p>
            <a:r>
              <a:rPr lang="en-US" sz="2000" dirty="0" smtClean="0"/>
              <a:t>Rebecca Nurse – </a:t>
            </a:r>
          </a:p>
          <a:p>
            <a:r>
              <a:rPr lang="en-US" sz="2000" dirty="0" smtClean="0"/>
              <a:t>Thomas Putnam – </a:t>
            </a:r>
          </a:p>
          <a:p>
            <a:r>
              <a:rPr lang="en-US" sz="2000" smtClean="0"/>
              <a:t>Narrator - 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1181911"/>
            <a:ext cx="717690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Drama – story written to be performed by actors</a:t>
            </a:r>
          </a:p>
          <a:p>
            <a:r>
              <a:rPr lang="en-US" b="1" dirty="0"/>
              <a:t>	</a:t>
            </a:r>
            <a:r>
              <a:rPr lang="en-US" b="1" dirty="0" smtClean="0"/>
              <a:t>-presents action through </a:t>
            </a:r>
            <a:r>
              <a:rPr lang="en-US" b="1" dirty="0" smtClean="0"/>
              <a:t>dialogue/stage directions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Ordered by Acts and Scenes</a:t>
            </a:r>
          </a:p>
          <a:p>
            <a:endParaRPr lang="en-US" b="1" dirty="0"/>
          </a:p>
          <a:p>
            <a:r>
              <a:rPr lang="en-US" b="1" dirty="0" smtClean="0"/>
              <a:t>Dialogue – conversation and speeches of characters</a:t>
            </a:r>
          </a:p>
          <a:p>
            <a:endParaRPr lang="en-US" b="1" dirty="0"/>
          </a:p>
          <a:p>
            <a:r>
              <a:rPr lang="en-US" b="1" dirty="0" smtClean="0"/>
              <a:t>Stage Directions – describe sets, costumes, lighting, scenery, </a:t>
            </a:r>
          </a:p>
          <a:p>
            <a:r>
              <a:rPr lang="en-US" b="1" dirty="0"/>
              <a:t>	</a:t>
            </a:r>
            <a:r>
              <a:rPr lang="en-US" b="1" dirty="0" smtClean="0"/>
              <a:t>props – setting – </a:t>
            </a:r>
          </a:p>
          <a:p>
            <a:r>
              <a:rPr lang="en-US" b="1" dirty="0"/>
              <a:t>	</a:t>
            </a:r>
            <a:r>
              <a:rPr lang="en-US" b="1" dirty="0" smtClean="0"/>
              <a:t>how actors should move and deliver their lines</a:t>
            </a:r>
          </a:p>
          <a:p>
            <a:endParaRPr lang="en-US" b="1" dirty="0"/>
          </a:p>
          <a:p>
            <a:r>
              <a:rPr lang="en-US" b="1" u="sng" dirty="0" smtClean="0"/>
              <a:t>**Two Categories:  Comedy and Tragedy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Tragedy</a:t>
            </a:r>
            <a:r>
              <a:rPr lang="en-US" b="1" dirty="0" smtClean="0"/>
              <a:t> – downfall or death of main character or tragic hero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Tragic hero </a:t>
            </a:r>
            <a:r>
              <a:rPr lang="en-US" b="1" dirty="0" smtClean="0"/>
              <a:t>– A person of high standing whose downfall is caused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by a tragic flaw – a character flaw; an error in judgment or</a:t>
            </a:r>
          </a:p>
          <a:p>
            <a:r>
              <a:rPr lang="en-US" b="1" dirty="0" smtClean="0"/>
              <a:t>     an act of fate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3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779" y="1515894"/>
            <a:ext cx="71014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Dramatic Conventions:</a:t>
            </a:r>
          </a:p>
          <a:p>
            <a:endParaRPr lang="en-US" b="1" dirty="0"/>
          </a:p>
          <a:p>
            <a:r>
              <a:rPr lang="en-US" b="1" dirty="0" smtClean="0"/>
              <a:t>*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Soliloquy –</a:t>
            </a:r>
            <a:r>
              <a:rPr lang="en-US" b="1" dirty="0" smtClean="0"/>
              <a:t> character is alone onstage – reveals thoughts and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feelings aloud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*Aside </a:t>
            </a:r>
            <a:r>
              <a:rPr lang="en-US" b="1" dirty="0" smtClean="0"/>
              <a:t>– other characters onstage – brief remark delivered to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express a private thought – presumed to be heard by audience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but not other characters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Political Drama – expresses an author’s opinion on a political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issue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28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237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The Crucible</vt:lpstr>
      <vt:lpstr>Arthur Miller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 </dc:creator>
  <cp:lastModifiedBy>user</cp:lastModifiedBy>
  <cp:revision>18</cp:revision>
  <dcterms:created xsi:type="dcterms:W3CDTF">2009-10-20T19:23:58Z</dcterms:created>
  <dcterms:modified xsi:type="dcterms:W3CDTF">2015-10-22T14:17:57Z</dcterms:modified>
</cp:coreProperties>
</file>